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91827-8302-473B-AF84-6262D7CC07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C671B1-E3FB-451B-9E32-A0BBA2324D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impact of number of ablation attempts on difference in 6-month change in office systolic blood pressure (A), 24-h ambulatory systolic blood pressure (B), and heart rate (C) between treated and matched sham patients. Baseline characteristics of the sham patients were propensity scored matched with the RDN patients. The SBP change measures for the RDN and matched sham patients, 95% confidence intervals, and P-values for the difference in change between the groups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89F6D6-02D0-4629-B0FE-26D22C4A8D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4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4, 21 January 2015, Pages 219–227, </a:t>
            </a:r>
            <a:r>
              <a:rPr lang="en-US" altLang="en-US" sz="1000">
                <a:solidFill>
                  <a:srgbClr val="333333"/>
                </a:solidFill>
                <a:hlinkClick r:id="rId3"/>
              </a:rPr>
              <a:t>https://doi.org/10.1093/eurheartj/ehu441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impact of number of ablation attempts on difference in 6-month change in office systolic blood pressure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impact of number of ablation attempts on difference in 6-month change in office systolic blood pressure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2024-04-26T06:57:05Z</dcterms:modified>
</cp:coreProperties>
</file>