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059C7-060D-46B6-BB41-DE5C0D4DC5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C0604-DE8B-4577-B159-D280B2C4B5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524132-847A-4891-9184-D5CCA744BA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2024-04-27T03:07:10Z</dcterms:modified>
</cp:coreProperties>
</file>