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C110D0-994C-4569-BDF9-95307AEE42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D3DEB-6C91-437F-A2F7-EE917FE2F1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FDF83-B849-4DFE-BF5B-E481C8A505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2024-04-26T15:52:33Z</dcterms:modified>
</cp:coreProperties>
</file>