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EF41C-3B51-453C-A4F7-CAA1D277F5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8B675-E833-44BC-95DB-8A8047F98C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Workforce composition.
Notes: The upper panel reports average employment at switchers for the years before, during, and after leaving manufacturing. Employment is divided into blue-collar and white-collar workers and further separated into continuing workers who stay after the switch and new workers who arrive after the switch. The bottom panel gives the same averages for matched continuing manufacturing firms over comparable five year intervals.
Source: Authors’ own calculations.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CEPR, CESifo, Sciences Po, 2017.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F1EFF-C2FE-4F87-AB0F-208C9C9ECA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olic/eiw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Econ Policy</a:t>
            </a:r>
            <a:r>
              <a:rPr lang="en-US" altLang="en-US" sz="1000">
                <a:solidFill>
                  <a:srgbClr val="333333"/>
                </a:solidFill>
              </a:rPr>
              <a:t>, Volume 32, Issue 89, January 2017, Pages 5–38, </a:t>
            </a:r>
            <a:r>
              <a:rPr lang="en-US" altLang="en-US" sz="1000">
                <a:solidFill>
                  <a:srgbClr val="333333"/>
                </a:solidFill>
                <a:hlinkClick r:id="rId3"/>
              </a:rPr>
              <a:t>https://doi.org/10.1093/epolic/eiw016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Workforce composition.
Notes: The upper panel reports average employment at switchers for the years before,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Workforce composition.
Notes: The upper panel reports average employment at switchers for the years before,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2024-04-26T21:04:32Z</dcterms:modified>
</cp:coreProperties>
</file>