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D34831-D3C9-4119-A2C0-B6E844046C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39482-3C01-42E8-92D0-3CF4B1CB2C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Volumetric assessment of brain regions in SCA6 and healthy controls. (A) Sagittal view of T1-weighted images in a healthy control (1), a presymptomatic SCA6 case (SARAII = 0, (2)), moderate case (SARAII = 2 (3), SARAII = 10.5 (4), and two severe cases (SARAII = 17.5 (5), and SARAII = 22 (6). Note the increase in cerebellar atrophy along an increase of SARAII scores. (B) Graphical representation of averaged brain region volumes and their standard deviation in healthy controls (black bars) and in SCA6 (gray bars). Abbreviations: BG: basal gangila; CRB: cerebellum; WM: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69219E-3F87-4ECC-AF94-CFEB57F6BA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3205–3218, </a:t>
            </a:r>
            <a:r>
              <a:rPr lang="en-US" altLang="en-US" sz="1000">
                <a:solidFill>
                  <a:srgbClr val="333333"/>
                </a:solidFill>
                <a:hlinkClick r:id="rId3"/>
              </a:rPr>
              <a:t>https://doi.org/10.1093/cercor/bhv154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Volumetric assessment of brain regions in SCA6 and healthy controls. (A) Sagittal view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Volumetric assessment of brain regions in SCA6 and healthy controls. (A) Sagittal view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2024-04-26T19:08:30Z</dcterms:modified>
</cp:coreProperties>
</file>