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51BF2-E0D0-4E44-B378-714329B49D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6E4AD-6BDC-4939-93CD-1E58408A4B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BAC54-3C3F-4352-8EA2-3C1EDAB9F1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2024-04-26T14:07:27Z</dcterms:modified>
</cp:coreProperties>
</file>