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39E47-21F5-4BC7-B4D4-44CF068FA5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9A2BF-0372-4DD2-9D90-53BAA4D427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Numbers of suicide deaths in the United States, by race/ethnicity, sex, and age group, 2005. Data were obtained from the US Centers for Disease Control and Prevention's Web-based Injury Statistics Query and Reporting System (WISQARS) (36). Data points based on fewer than 20 deaths per cell may be unreliable. These include those for persons under age 10 years for all groups, those for persons aged ≥80 years for Black males, those for persons aged 10–14 years and ≥55 years for Black females, those for persons aged 10–14 years and ≥45 years for Native American/Alaskan Native males, and all points except those for persons aged 10–14 years for Native American/Alaskan Native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Published by the Johns Hopkins Bloomberg School of Public Health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2DF876-E7D3-4814-A24A-4227AED490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n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30, Issue 1, 1 November 2008, Pages 133–154, </a:t>
            </a:r>
            <a:r>
              <a:rPr lang="en-US" altLang="en-US" sz="1000">
                <a:solidFill>
                  <a:srgbClr val="333333"/>
                </a:solidFill>
                <a:hlinkClick r:id="rId3"/>
              </a:rPr>
              <a:t>https://doi.org/10.1093/epirev/mxn002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Numbers of suicide deaths in the United States, by race/ethnicity, sex, and age group, 2005. Data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Numbers of suicide deaths in the United States, by race/ethnicity, sex, and age group, 2005. Data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2024-04-27T01:52:41Z</dcterms:modified>
</cp:coreProperties>
</file>