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096C97-C874-4E85-B091-C4A3EB6BBD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15593B-E72E-457E-BDAE-5CA040BC32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Spine density of axotomized corticospinal neuron apical dendrites after a thoracic spinal cord injury. (A) Location (shaded area) from which the cells in B–F were selected. (B–D) Spine density profiles 3 (B), 7 (C), or 21 (D) days after spinal cord injury along the apical dendrite. (E,F) Distribution of spine densities in the proximal (F) or distal (E) segments of the apical dendrite. Solid line shows the median spine density of YFP+ (layer 5b) population in intact animals. (G) Location of the rostral rim in the HL field (shaded area) from which cells were selected for H to L. (H–J) Color profiles of spine density 3 (H), 7 (I), or 21 (J) days after spinal cord injury along the apical dendrite. (K–L) Distribution of spine densities in proximal (L) or distal (K) segments of the apical dendrites. n = 10 cells selected from at least 3 mice per group. Data were subjected first to Kruskal–Wallis analysis of variance followed by Mann–Whitney test compared with the intact group. The analysis of variance results are depicted in brackets on the right corner of every graph and Mann–Whitney test on the top of each group.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533DEF-5B68-4767-919D-9D3434D536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1309–1317, </a:t>
            </a:r>
            <a:r>
              <a:rPr lang="en-US" altLang="en-US" sz="1000">
                <a:solidFill>
                  <a:srgbClr val="333333"/>
                </a:solidFill>
                <a:hlinkClick r:id="rId3"/>
              </a:rPr>
              <a:t>https://doi.org/10.1093/cercor/bhr191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Spine density of axotomized corticospinal neuron apical dendrites after a thoracic spinal cord injury.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Spine density of axotomized corticospinal neuron apical dendrites after a thoracic spinal cord injury.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2024-04-27T03:00:07Z</dcterms:modified>
</cp:coreProperties>
</file>