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16AC90-48E7-42EC-A582-F598EB1D661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87A9FA-82B5-4B41-B169-08AE6686448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Quantification of c-Fos immunolabeling. (A) Density of c-Fos immunopositive nuclei in deprived regions (averaged rows B and D). (B) Density of c-Fos immunopositive nuclei in nondeprived regions (rows C). Control hemisphere corresponds to the side of the snout deprived for 1 day and experimental hemisphere to the side of the snout deprived for 1 or 4 weeks. *P &lt; 0.05; **P &lt; 0.01; ***P &lt; 0.001. In deprived columns B and D, deprivation induced an increase in the number of cells expressing c-Fos. Note that the effect was strongly pronounced in layer IV, especially after 4 weeks of deprivation. In the spared columns C, deprivation induced enhancement of c-Fos expression in layers II/III.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C88E39-725F-4D77-95B8-70AC1868DAB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30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9, September 2012, Pages 2160–2170,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https://doi.org/10.1093/cercor/bhr303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Quantification of c-Fos immunolabeling. (A) Density of c-Fos immunopositive nuclei in deprived regions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Quantification of c-Fos immunolabeling. (A) Density of c-Fos immunopositive nuclei in deprived regions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2024-04-26T17:53:50Z</dcterms:modified>
</cp:coreProperties>
</file>