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8B4A0-56C2-43CD-8C1C-0E0B58DF0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8EFDC-E0E0-455D-8916-47A1E5C70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PP1 rescues DA D4 receptor–mediated blockade of suprathreshold fear memory acquisition. (A) Saline controls showed significant freezing to CS+ presentations after conditioning with a suprathreshold footshock (0.8 mA). In contrast, intra-PLC PD 168077 (50 ng/0.5 μL) blocked the acquisition of suprathreshold fear memory. This effect was dose dependently reversed by coadministration of tautomycetin (10–200 ng/0.5 μL). In a separate control experiment, intra-PLC tautomycetin (200 ng/0.5 μL) alone did not influence the acquisition of suprathreshold fear memory. (B) Saline controls showed significant suppression of exploratory behavior in response to CS+ presentations. In contrast, intra-PLC PD 168077 (50 ng/0.5 μL) blocked this effect. D4-mediated blockade of suprathreshold fear memory acquisition was dose dependently reversed by tautomycetin (10–200 ng/0.5 μL). In a separate control experiment, intra-PLC tautomycetin (200 ng/0.5 μL) alone did not affect the acquisition of suprathreshold fear memory.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CABF8-5E2B-492A-81D4-B5EDF84671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2486–2494,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Inhibition of PP1 rescues DA D4 receptor–mediated blockade of suprathreshold fear memory acquisition.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Inhibition of PP1 rescues DA D4 receptor–mediated blockade of suprathreshold fear memory acquisition.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2024-04-26T03:24:17Z</dcterms:modified>
</cp:coreProperties>
</file>