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40497-3022-4504-87B8-2620C378F8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E84F1-724B-4600-9267-FEA5E389D7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671CD-A8E3-4825-991B-EFB307FE73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2024-04-27T04:12:17Z</dcterms:modified>
</cp:coreProperties>
</file>