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427A7B-338B-4712-B98A-450F60D7AB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8C8801-5A11-49EF-8A78-343B2CC77B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Individual laterality indices for the N1m, SF and ASSR for the case of binaural stimulation. The square symbols in the left diagrams denote the results of repeated measures and the filled gray bars the corresponding mean laterality index. The ordered diagrams on the right panel depict the distribution of laterality indices across the group. The error bars denote the 95% CIs for the individual mean values. The group median is represented by the filled gray bar.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5D84B9-AE97-4704-B685-C82A7793AB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2029–2039, </a:t>
            </a:r>
            <a:r>
              <a:rPr lang="en-US" altLang="en-US" sz="1000">
                <a:solidFill>
                  <a:srgbClr val="333333"/>
                </a:solidFill>
                <a:hlinkClick r:id="rId3"/>
              </a:rPr>
              <a:t>https://doi.org/10.1093/cercor/bhi078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Individual laterality indices for the N1m, SF and ASSR for the case of binaural stimulation. The square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Individual laterality indices for the N1m, SF and ASSR for the case of binaural stimulation. The square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2024-04-26T11:03:54Z</dcterms:modified>
</cp:coreProperties>
</file>