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BB7C8E-DA72-421B-83BE-5B30A448BC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E22626-195C-4CBB-A7AA-1792977B50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772156-2DA2-44AA-AE14-F8F22C55C2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2024-04-27T02:51:35Z</dcterms:modified>
</cp:coreProperties>
</file>