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58981E-D11E-4BC4-B2DE-94E96EFA6C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DFF1E-7E79-4443-AF99-09925874CB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Annual numbers of dengue cases and case fatality rate (CFR) reported in India for 1991–2009.
Compiled from data published by South-East Asian Regional Office (1991–2005) and National Vector Borne Disease Control Program (NVBDCP) (2001–2009).14,15,23,24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6F3AD-1FB6-45A8-B31C-ACD4F0C4DC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annual number of dengue cases in the states and Union Territories of India for 1998–2001, 2002–2005 and 2006–2009.
Compiled from data published by National Vector Borne Disease Control Program (NVBDCP).15,23,24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6F3AD-1FB6-45A8-B31C-ACD4F0C4DC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National and selected state-wise data on the annual number of dengue cases and deaths for the period 1997–2010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6F3AD-1FB6-45A8-B31C-ACD4F0C4DC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Data on circulating serotypes, seasonality, sex ratio and age of cases from reports of dengue outbreaks in India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6F3AD-1FB6-45A8-B31C-ACD4F0C4DC8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trstmh.2011.12.0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trstmh.2011.12.00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trstmh.2011.12.00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trstmh.2011.12.00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106, Issue 5, May 2012, Pages 273–282, </a:t>
            </a:r>
            <a:r>
              <a:rPr lang="en-US" altLang="en-US" sz="1000">
                <a:solidFill>
                  <a:srgbClr val="333333"/>
                </a:solidFill>
                <a:hlinkClick r:id="rId3"/>
              </a:rPr>
              <a:t>https://doi.org/10.1016/j.trstmh.2011.12.007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Annual numbers of dengue cases and case fatality rate (CFR) reported in India for 1991–2009.
Compiled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106, Issue 5, May 2012, Pages 273–282, </a:t>
            </a:r>
            <a:r>
              <a:rPr lang="en-US" altLang="en-US" sz="1000">
                <a:solidFill>
                  <a:srgbClr val="333333"/>
                </a:solidFill>
                <a:hlinkClick r:id="rId3"/>
              </a:rPr>
              <a:t>https://doi.org/10.1016/j.trstmh.2011.12.007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annual number of dengue cases in the states and Union Territories of India for 1998–2001, 2002–2005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89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106, Issue 5, May 2012, Pages 273–282, </a:t>
            </a:r>
            <a:r>
              <a:rPr lang="en-US" altLang="en-US" sz="1000">
                <a:solidFill>
                  <a:srgbClr val="333333"/>
                </a:solidFill>
                <a:hlinkClick r:id="rId3"/>
              </a:rPr>
              <a:t>https://doi.org/10.1016/j.trstmh.2011.12.007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National and selected state-wise data on the annual number of dengue cases and deaths for the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809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106, Issue 5, May 2012, Pages 273–282, </a:t>
            </a:r>
            <a:r>
              <a:rPr lang="en-US" altLang="en-US" sz="1000">
                <a:solidFill>
                  <a:srgbClr val="333333"/>
                </a:solidFill>
                <a:hlinkClick r:id="rId3"/>
              </a:rPr>
              <a:t>https://doi.org/10.1016/j.trstmh.2011.12.007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Data on circulating serotypes, seasonality, sex ratio and age of cases from reports of dengue outbreaks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670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Annual numbers of dengue cases and case fatality rate (CFR) reported in India for 1991–2009.
Compiled from ...</vt:lpstr>
      <vt:lpstr>Figure 2 Average annual number of dengue cases in the states and Union Territories of India for 1998–2001, 2002–2005 ...</vt:lpstr>
      <vt:lpstr>Table 1 National and selected state-wise data on the annual number of dengue cases and deaths for the period ...</vt:lpstr>
      <vt:lpstr>Table 2 Data on circulating serotypes, seasonality, sex ratio and age of cases from reports of dengue outbreaks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2024-04-26T09:14:44Z</dcterms:modified>
</cp:coreProperties>
</file>