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3690C-7314-4F55-A0D4-A903A01A68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F1C9B3-6D55-4C0C-9F2E-18A7EC3ECE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Real GDP Growth for Selected Regions, 2003–2010.
Source: Data from World Bank (2012).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Centre for the Study of African Economies.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472C8-F4FD-4E45-BD24-839478CED4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Impacts of the Decline in Agricultural Productivity on GDP Growth.
Source: Author's estimates from model simulation.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Centre for the Study of African Economies.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472C8-F4FD-4E45-BD24-839478CED4B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Impacts of the Decline in Agricultural Productivity on Welfare (Equivalent Variation) in Africa by the 2050s.
Source: Author's estimates from model simulation.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Centre for the Study of African Economies.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472C8-F4FD-4E45-BD24-839478CED4B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Impacts of the Decline in Agricultural Productivity on Welfare (Equivalent Variation) Globally by the 2050s.
Source: Author's estimates from model simulation.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Centre for the Study of African Economies.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472C8-F4FD-4E45-BD24-839478CED4B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Ratio of Domestic to Imported Prices for Agricultural Products (Per cent).
Source: Author's estimates from model simulation.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Centre for the Study of African Economies.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472C8-F4FD-4E45-BD24-839478CED4B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e/eju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e/eju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e/eju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e/eju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e/eju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23, Issue suppl_2, August 2014, Pages ii17–ii49,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https://doi.org/10.1093/jae/eju011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Real GDP Growth for Selected Regions, 2003–2010.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9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23, Issue suppl_2, August 2014, Pages ii17–ii49,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https://doi.org/10.1093/jae/eju011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Impacts of the Decline in Agricultural Productivity on GDP Growth.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93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23, Issue suppl_2, August 2014, Pages ii17–ii49,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https://doi.org/10.1093/jae/eju011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3: </a:t>
            </a:r>
            <a:r>
              <a:rPr lang="en-US" altLang="en-US" b="0"/>
              <a:t>Impacts of the Decline in Agricultural Productivity on Welfare (Equivalent Variation) in Africa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2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23, Issue suppl_2, August 2014, Pages ii17–ii49,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https://doi.org/10.1093/jae/eju011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4: </a:t>
            </a:r>
            <a:r>
              <a:rPr lang="en-US" altLang="en-US" b="0"/>
              <a:t>Impacts of the Decline in Agricultural Productivity on Welfare (Equivalent Variation) Globally by the 2050s.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3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23, Issue suppl_2, August 2014, Pages ii17–ii49,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https://doi.org/10.1093/jae/eju011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5: </a:t>
            </a:r>
            <a:r>
              <a:rPr lang="en-US" altLang="en-US" b="0"/>
              <a:t>Ratio of Domestic to Imported Prices for Agricultural Products (Per cent).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9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1: Real GDP Growth for Selected Regions, 2003–2010.
</vt:lpstr>
      <vt:lpstr>Figure 2: Impacts of the Decline in Agricultural Productivity on GDP Growth.
</vt:lpstr>
      <vt:lpstr>Figure 3: Impacts of the Decline in Agricultural Productivity on Welfare (Equivalent Variation) in Africa by the ...</vt:lpstr>
      <vt:lpstr>Figure 4: Impacts of the Decline in Agricultural Productivity on Welfare (Equivalent Variation) Globally by the 2050s.
</vt:lpstr>
      <vt:lpstr>Figure 5: Ratio of Domestic to Imported Prices for Agricultural Products (Per cent).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2024-04-27T04:45:13Z</dcterms:modified>
</cp:coreProperties>
</file>