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27878D-71C3-45A0-8465-9A53EB9EC5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DCDE6A-9025-4B28-971A-FA550D5A1E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5′ mapping of Rip3:2 transcripts. (A) Primer extension analysis of Rip3:2. RNAs (30 μg) were annealed to the 32P-end-labelled PE probe oligonucleotide (5×105 cpm) and extended with reverse transcriptase. An autoradiograph of extension products from kernel and root RNA is shown with positions of molecular weight markers noted at left. (B) S1 nuclease protection assay. Reactions were carried out in the presence of seedling RNA or synthetic Rip3:1 RNA. The intact probe and primary protected product (arrow) are noted.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Journal of Experimental Botany, Vol. 55, No. 406, © Society for Experimental Biology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4987D0-CA13-40CE-A954-34B5A70C04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h2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55, Issue 406, October 2004, Pages 2219–2233, </a:t>
            </a:r>
            <a:r>
              <a:rPr lang="en-US" altLang="en-US" sz="1000">
                <a:solidFill>
                  <a:srgbClr val="333333"/>
                </a:solidFill>
                <a:hlinkClick r:id="rId3"/>
              </a:rPr>
              <a:t>https://doi.org/10.1093/jxb/erh243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5′ mapping of Rip3:2 transcripts. (A) Primer extension analysis of Rip3:2. RNAs (30 μg) were annealed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5′ mapping of Rip3:2 transcripts. (A) Primer extension analysis of Rip3:2. RNAs (30 μg) were annealed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2024-04-26T15:02:13Z</dcterms:modified>
</cp:coreProperties>
</file>