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896870-6BFE-4BA6-8A27-70D9096957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B6185D-CA73-4EDF-BCC1-BF7FBF0412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Kaplan–Meier curves for cardiovascular death through Day 180 (A, upper panel) and all-cause death through Day 180 (B, lower panel) according to LVEF. HR, hazard ratio.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European Society of Cardiology.This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F08817-A74A-43BC-B0E8-47B83F7EB5A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t4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35, Issue 16, 21 April 2014, Pages 1041–1050, </a:t>
            </a:r>
            <a:r>
              <a:rPr lang="en-US" altLang="en-US" sz="1000">
                <a:solidFill>
                  <a:srgbClr val="333333"/>
                </a:solidFill>
                <a:hlinkClick r:id="rId3"/>
              </a:rPr>
              <a:t>https://doi.org/10.1093/eurheartj/eht497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Kaplan–Meier curves for cardiovascular death through Day 180 (A, upper panel) and all-cause death through Day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Kaplan–Meier curves for cardiovascular death through Day 180 (A, upper panel) and all-cause death through Day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2024-04-26T19:47:39Z</dcterms:modified>
</cp:coreProperties>
</file>