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367AC7-C63C-4543-992C-CC29621397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F4AF3F-69EA-4400-B23F-613AC3E017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Topologies that result from A) Bayesian analysis of the full data set using the GCSL-partitioning scheme, and B) maximum-likelihood analysis of the no mt3 data set using the GCSL-partitioning scheme. Other details are as in Fig. 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D9CD2-F0B7-4F2B-AB0B-DAD825553C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6-MAMM-A-437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89, Issue 1, 19 February 2008, Pages 175–189,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https://doi.org/10.1644/06-MAMM-A-437.1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Topologies that result from A) Bayesian analysis of the full data set using the GCSL-partitioning scheme,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Topologies that result from A) Bayesian analysis of the full data set using the GCSL-partitioning scheme,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2024-09-19T09:06:31Z</dcterms:modified>
</cp:coreProperties>
</file>