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8D17EB-F683-42DF-AF2C-770D4552B2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89B1F-73C4-4C64-ADD3-05DAE5BA53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Topologies that result from A) Bayesian analysis of the full data set using the GCSL-partitioning scheme, and B) maximum-likelihood analysis of the no mt3 data set using the GCSL-partitioning scheme. Other details are as in Fig.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FFD9B8-58BB-4B90-8745-346774568C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437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89, Issue 1, 19 February 2008, Pages 175–189,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https://doi.org/10.1644/06-MAMM-A-437.1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Topologies that result from A) Bayesian analysis of the full data set using the GCSL-partitioning scheme,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Topologies that result from A) Bayesian analysis of the full data set using the GCSL-partitioning scheme,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2024-09-20T19:46:26Z</dcterms:modified>
</cp:coreProperties>
</file>