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4ADDFA-6D57-4520-BDA8-729B8F88BD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34E57C-F680-4AF9-A543-F39991E38C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 1 Effect of G-CSF on CD34+ cells and EPC mobilization. CD34+ cells (A) significantly increased after the third and fourth G-CSF injection, returning to placebo values at day 10. CD34+AC133+VEGFR2+ cells (B) at days 4 and 10 were also significantly increased in treated vs. placebo patients. Asterisk symbol indicates P&lt;0.001 vs. placebo and dagger symbol indicates P&lt;0.05 vs. placebo.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2005.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FE9678-ABB8-492A-A9B7-07AFE5C75E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i28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26, Issue 18, September 2005, Pages 1838–1845,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https://doi.org/10.1093/eurheartj/ehi289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 1 Effect of G-CSF on CD34</a:t>
            </a:r>
            <a:r>
              <a:rPr lang="en-US" altLang="en-US" b="0" baseline="30000"/>
              <a:t>+</a:t>
            </a:r>
            <a:r>
              <a:rPr lang="en-US" altLang="en-US" b="0"/>
              <a:t> cells and EPC mobilization. CD34</a:t>
            </a:r>
            <a:r>
              <a:rPr lang="en-US" altLang="en-US" b="0" baseline="30000"/>
              <a:t>+</a:t>
            </a:r>
            <a:r>
              <a:rPr lang="en-US" altLang="en-US" b="0"/>
              <a:t> cells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1 Effect of G-CSF on CD34+ cells and EPC mobilization. CD34+ cells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2024-04-26T06:26:54Z</dcterms:modified>
</cp:coreProperties>
</file>