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99952-0911-476F-80F4-730A3BC17B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717BB-8288-497A-9C7F-5AEFEEE9F9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of measurements (mm) of molars of Agathaeromy s by locality. a) m1; b) m2; c) m3; d) M1; e) M2; and f) M3. Legend: stars, Seroe Grandi; circles, Barcadera-Karpata; crosses, Porto Spanjo; triangles, pointing up, 80 m above sea level; and triangles, pointing down, Fontein.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7092F9-6A8C-4BA8-BF31-F6901B7F5D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9-MAMM-A-208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91, Issue 4, 16 August 2010, Pages 860–873,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https://doi.org/10.1644/09-MAMM-A-208.1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Scatterplots of measurements (mm) of molars of Agathaeromy s by locality. a) m1; b) m2; c) m3; d) M1; e) M2;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Scatterplots of measurements (mm) of molars of Agathaeromy s by locality. a) m1; b) m2; c) m3; d) M1; e) M2;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2024-04-26T18:04:28Z</dcterms:modified>
</cp:coreProperties>
</file>