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DF7D4E-410F-4848-97AF-7DE81B4E58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006E82-562C-46C8-898C-EEF768EAE8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Sensitivity to car image scrambling. The maps contrast a full and 2 blocks predictor (green–blue) with 16 and 64 parts predictor (red–yellow). The maps are superimposed relative to the borders of retinotopic areas. The arrows label the highest sensitivity to car scrambling (green patches), which again are found mostly in anterior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5CD148-3D46-4254-8BF0-56CC730EFC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4.2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4, April 2001, Pages 287–297, </a:t>
            </a:r>
            <a:r>
              <a:rPr lang="en-US" altLang="en-US" sz="1000">
                <a:solidFill>
                  <a:srgbClr val="333333"/>
                </a:solidFill>
                <a:hlinkClick r:id="rId3"/>
              </a:rPr>
              <a:t>https://doi.org/10.1093/cercor/11.4.287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Sensitivity to car image scrambling. The maps contrast a full and 2 blocks predictor (green–blue) with 16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Sensitivity to car image scrambling. The maps contrast a full and 2 blocks predictor (green–blue) with 16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2024-04-26T18:51:26Z</dcterms:modified>
</cp:coreProperties>
</file>