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4296F-5B05-4D3B-93E2-BBB2301E2C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FA5657-3048-4EF2-AAA5-DDDCA9E466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C91E4-1C99-4EE6-8223-8A7129CC21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2024-04-26T04:37:37Z</dcterms:modified>
</cp:coreProperties>
</file>