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2ACF2-0480-4CD2-953E-488A9B3975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5DC5D-68F5-4EE4-9FF5-7923CA3378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Tōka usagi zensei [The Pride of Tokyo's Rabbits], 1873. Reprinted in Fūzoku gahō [Manners and Customs in Pictures], no. 326 (Oct. 1905).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Past and Present Society, Oxford,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1E6DA-266E-4D4E-9363-88DA2C4B52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Utagawa Yoshitsuya II, Ryūkō usagi deai zuga [Popular Rabbits Illustrated], 1873. Reproduced with permission from the Meiji Shinbun Zasshi Bunko, Faculty of Law, Tokyo University.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Past and Present Society, Oxford,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1E6DA-266E-4D4E-9363-88DA2C4B52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Yōsai Kuniteru, Ōtsu-e bushi [Ōtsu-e Song], 1873. Reproduced with permission from the Meiji Shinbun Zasshi Bunko, Faculty of Law, Tokyo University.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Past and Present Society, Oxford,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1E6DA-266E-4D4E-9363-88DA2C4B520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stj/gtr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astj/gtr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astj/gtr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213, Issue 1, November 2011, Pages 237–266,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https://doi.org/10.1093/pastj/gtr027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Tōka usagi zensei [The Pride of Tokyo's Rabbits], 1873. Reprinted in Fūzoku gahō [Manners and Customs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40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213, Issue 1, November 2011, Pages 237–266,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https://doi.org/10.1093/pastj/gtr027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Utagawa Yoshitsuya II, Ryūkō usagi deai zuga [Popular Rabbits Illustrated], 1873. Reproduced with permission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69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213, Issue 1, November 2011, Pages 237–266,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https://doi.org/10.1093/pastj/gtr027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Yōsai Kuniteru, Ōtsu-e bushi [Ōtsu-e Song], 1873. Reproduced with permission from the Meiji Shinbun Zasshi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94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Tōka usagi zensei [The Pride of Tokyo's Rabbits], 1873. Reprinted in Fūzoku gahō [Manners and Customs in ...</vt:lpstr>
      <vt:lpstr>2 Utagawa Yoshitsuya II, Ryūkō usagi deai zuga [Popular Rabbits Illustrated], 1873. Reproduced with permission ...</vt:lpstr>
      <vt:lpstr>3 Yōsai Kuniteru, Ōtsu-e bushi [Ōtsu-e Song], 1873. Reproduced with permission from the Meiji Shinbun Zasshi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2024-04-26T14:22:55Z</dcterms:modified>
</cp:coreProperties>
</file>