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62D47FE-30A5-4534-B22B-ED533462BE4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C69B390-1DE3-455C-B13F-5232428C0A5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Muscle activity during the bilateral blinking and tapping tasks as measured by sEMG in a representative subject. (A) Muscle activity from the bilateral orbicularis oculi (OO) and first dorsal interossei (FDI) during the bilateral blinking task. sEMG was rectified and averaged over 10 trials. (B) Muscle activity from OO and FDI during the bimanual tapping task. (C) Muscle activity from the bilateral OO and zygomaticus major (ZyM) during the blinking (black) and smiling (gray) tasks. (D) Muscle activity from the bilateral OO and frontalis (Fr) during the blinking (black) and forceful blinking (gray) tasks. Note that almost no activity was recorded from the ZyM or Fr during the experimental blinking task in comparison with the smiling and forceful blinking tasks.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2007.</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6B1FBFE-D349-4376-AA3D-D994814B0C3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2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4, April 2008, Pages 930–937, </a:t>
            </a:r>
            <a:r>
              <a:rPr lang="en-US" altLang="en-US" sz="1000">
                <a:solidFill>
                  <a:srgbClr val="333333"/>
                </a:solidFill>
                <a:hlinkClick r:id="rId3"/>
              </a:rPr>
              <a:t>https://doi.org/10.1093/cercor/bhm129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Muscle activity during the bilateral blinking and tapping tasks as measured by sEMG in a representative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Muscle activity during the bilateral blinking and tapping tasks as measured by sEMG in a representative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2024-09-20T01:38:49Z</dcterms:modified>
</cp:coreProperties>
</file>