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6C25C3-09DA-4BBA-AEB0-04D877876CF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6E2098-75D7-4BA8-B417-DBB6C11446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adverbs: (a) by token (b) by type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ALLC.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7553DD-FCD8-4658-893E-B3375606CA5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llc/fqr0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Lit Linguist Computing</a:t>
            </a:r>
            <a:r>
              <a:rPr lang="en-US" altLang="en-US" sz="1000">
                <a:solidFill>
                  <a:srgbClr val="333333"/>
                </a:solidFill>
              </a:rPr>
              <a:t>, Volume 26, Issue 4, December 2011, Pages 435–461,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https://doi.org/10.1093/llc/fqr013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12 </a:t>
            </a:r>
            <a:r>
              <a:rPr lang="en-US" altLang="en-US" b="0"/>
              <a:t>Proportion of adverbs: (a) by token (b) by type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12 Proportion of adverbs: (a) by token (b) by type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2024-09-19T03:47:39Z</dcterms:modified>
</cp:coreProperties>
</file>