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761529-DDE4-43B6-9165-B3BD233B04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EEC2BC-792E-4181-9943-0559213ED4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C0468B-A531-49AE-AF55-985F1866DD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2024-05-01T21:58:53Z</dcterms:modified>
</cp:coreProperties>
</file>