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E4D5B8-79DA-4219-8586-1D6E7DDF1B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664B98-D8E8-40F6-8516-258DECE60C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10. Treatment group comparison of (A) the mean multi-unit threshold at the CF and (B) the multi-unit threshold as a function of the CF.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AACB0-ABE2-49A3-B104-EEC299061C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827–839,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10. Treatment group comparison of (A) the mean multi-unit threshold at the CF and (B) the multi-unit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10. Treatment group comparison of (A) the mean multi-unit threshold at the CF and (B) the multi-unit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2024-04-26T15:45:43Z</dcterms:modified>
</cp:coreProperties>
</file>