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52846-FDA6-4848-93D7-706A30F9D1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F54C9-880B-4BC4-A07D-D8875FC702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latency of the neuronal responses to solid and camouflaged bars. The graphs represent the distributions of the delay in response to a camouflaged bar, relative to the response to a solid bar of similar characteristics, according to three criteria. Top: response median (the 10 ms bin including the centre of mass of the peristimulus time histogram). Centre: response peak (the 10 ms bin including the maximal count of action potentials). Bottom: response onset (the 10 ms bin during which the response first surpassed 10% of the peak value). All three sets of measures can be adequately described by normal distributions centred at 30–40 ms delays (continuous curves).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6EE8B-1E32-47C7-9D45-73941E1BB6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1132–1145,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 </a:t>
            </a:r>
            <a:r>
              <a:rPr lang="en-US" altLang="en-US" b="0"/>
              <a:t>Relative latency of the neuronal responses to solid and camouflaged bars. The graphs represent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 Relative latency of the neuronal responses to solid and camouflaged bars. The graphs represent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2024-04-26T01:14:46Z</dcterms:modified>
</cp:coreProperties>
</file>