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131F1-6052-45C7-8EA2-DBA6884496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64AE1A-0F34-4D8B-BEDE-23B7DA7D07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Thrombectomy use with different operators.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A8A5B0-AFCE-4E6A-8E3A-B4307C9B6A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3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24, December 2012, Pages 3054–3061,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https://doi.org/10.1093/eurheartj/ehs309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Thrombectomy use with different operators.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Thrombectomy use with different operators.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2024-04-27T02:48:09Z</dcterms:modified>
</cp:coreProperties>
</file>