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01BD5-9C23-4A30-9C72-4BFF61091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EB349-FBFF-4BB4-BE52-919AC295B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20EDD-9A6F-4390-B97C-79CC97D14A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2024-04-27T03:28:16Z</dcterms:modified>
</cp:coreProperties>
</file>