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CB068F-FAD2-49EF-9970-7B9F4D990C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020C77-B120-45C2-A1C9-DD51329CDC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Motor circuit seed regions. (a) LH seed regions in red and RH seed regions in blue, bilateral SMC seeds are shown in pink. (b) Graph theoretic depiction of the motor circuit. LH connections are displayed in red and RH connections are displayed in blue. The pink edge between dorsal and rostral SMC is common to both hemispheres. Line widths correspond to connection strength. Solid lines represent significant connections after multiple comparisons corrections (for 29 connection pairs). Dashed lines represent subthreshold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total PANESS and mean hemispheric connectivity. (a) LH and RH connectivity. (b) Difference LH–RH connectivity and mean connectivity.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lateralized (LH–RH) motor connectivity and Total PANESS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lateralized (LH–RH) motor connectivity and Total Timed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lateralized (LH–RH) motor connectivity and Overflow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 between lateralized (LH–RH) connectivity in the M1/rostral-SMC region pair and Overflow scores.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EB8586-3527-4B4E-91E9-60670D50215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06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Motor circuit seed regions. (a) LH seed regions in red and RH seed regions in blue, bilateral SMC seeds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14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total PANESS and mean hemispheric connectivity. (a) LH and RH connectivity.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953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lateralized (LH–RH) motor connectivity and Total PANESS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lateralized (LH–RH) motor connectivity and Total Timed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lateralized (LH–RH) motor connectivity and Overflow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894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 January 2012, Pages 51–59, </a:t>
            </a:r>
            <a:r>
              <a:rPr lang="en-US" altLang="en-US" sz="1000">
                <a:solidFill>
                  <a:srgbClr val="333333"/>
                </a:solidFill>
                <a:hlinkClick r:id="rId3"/>
              </a:rPr>
              <a:t>https://doi.org/10.1093/cercor/bhr062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 between lateralized (LH–RH) connectivity in the M1/rostral-SMC region pair and Overflow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Motor circuit seed regions. (a) LH seed regions in red and RH seed regions in blue, bilateral SMC seeds are ...</vt:lpstr>
      <vt:lpstr>Figure 2. Relationship between total PANESS and mean hemispheric connectivity. (a) LH and RH connectivity. (b) ...</vt:lpstr>
      <vt:lpstr>Figure 3. Relationship between lateralized (LH–RH) motor connectivity and Total PANESS scores.
</vt:lpstr>
      <vt:lpstr>Figure 4. Relationship between lateralized (LH–RH) motor connectivity and Total Timed scores.
</vt:lpstr>
      <vt:lpstr>Figure 5. Relationship between lateralized (LH–RH) motor connectivity and Overflow scores.
</vt:lpstr>
      <vt:lpstr>Figure 6. Relationship between lateralized (LH–RH) connectivity in the M1/rostral-SMC region pair and Overflow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2024-04-26T16:32:03Z</dcterms:modified>
</cp:coreProperties>
</file>