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A7154-9724-4D82-99F7-C044BD8E1A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E3303-4007-456F-80D6-88BAB1D209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99649-9DC2-420F-8720-35A87ACA53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2024-04-26T13:59:56Z</dcterms:modified>
</cp:coreProperties>
</file>