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7270F8-E47E-42A3-959A-0DE6E69F8C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3B6F91-E987-4039-A010-66FEC11B94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176303-343E-40D1-B58C-F46D03B923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2024-04-26T01:24:47Z</dcterms:modified>
</cp:coreProperties>
</file>