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AA418D-36CE-4D4D-B472-9A5D862C8C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5041E5-2022-46C8-82D1-FCE4BCDCE5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5FCA19-E082-444F-A7BA-3E80DDCB56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2024-04-27T00:32:59Z</dcterms:modified>
</cp:coreProperties>
</file>