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3DCCA6-AC2B-4841-8B3D-E830D486753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AA7D56-22E3-48A3-9FA1-D3443EC1549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Dissimilarities for the five calibrated kinds of comparison (described in Figs 2 and 3), each averaged over the eight pairs (rows in Fig. 2). Panels (A–E) show the dissimilarities based on, respectively, neural Euclidean distances, pixel-based Euclidean distances, Lades model dissimilarities, Euclidean distances between Hmax C2-layer outputs and human judgment distances. The error bars indicate standard errors of the mean.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36416B-FFB0-4042-8FE6-065707325A6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i01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9, September 2005, Pages 1308–1321,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https://doi.org/10.1093/cercor/bhi014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Dissimilarities for the five calibrated kinds of comparison (described in Figs 2 and 3), each averaged over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Dissimilarities for the five calibrated kinds of comparison (described in Figs 2 and 3), each averaged over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2024-09-19T05:10:44Z</dcterms:modified>
</cp:coreProperties>
</file>