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298E7-214D-4025-9614-7A7772ACD2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8E85E-30F5-43C5-A98A-60BA0B084F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Dissimilarities for the five calibrated kinds of comparison (described in Figs 2 and 3), each averaged over the eight pairs (rows in Fig. 2). Panels (A–E) show the dissimilarities based on, respectively, neural Euclidean distances, pixel-based Euclidean distances, Lades model dissimilarities, Euclidean distances between Hmax C2-layer outputs and human judgment distances. The error bars indicate standard errors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7647B-EB18-4805-8F1B-FB1A2A120D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1308–1321,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Dissimilarities for the five calibrated kinds of comparison (described in Figs 2 and 3), each averaged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Dissimilarities for the five calibrated kinds of comparison (described in Figs 2 and 3), each averaged 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2024-09-20T04:15:30Z</dcterms:modified>
</cp:coreProperties>
</file>