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D2298E7-214D-4025-9614-7A7772ACD20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B18E85E-30F5-43C5-A98A-60BA0B084F5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Dissimilarities for the five calibrated kinds of comparison (described in Figs 2 and 3), each averaged over the eight pairs (rows in Fig. 2). Panels (A–E) show the dissimilarities based on, respectively, neural Euclidean distances, pixel-based Euclidean distances, Lades model dissimilarities, Euclidean distances between Hmax C2-layer outputs and human judgment distances. The error bars indicate standard errors of the mean.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 2004;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657647B-EB18-4805-8F1B-FB1A2A120D0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i01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15, Issue 9, September 2005, Pages 1308–1321,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https://doi.org/10.1093/cercor/bhi014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7. </a:t>
            </a:r>
            <a:r>
              <a:rPr lang="en-US" altLang="en-US" b="0"/>
              <a:t>Dissimilarities for the five calibrated kinds of comparison (described in Figs 2 and 3), each averaged over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7. Dissimilarities for the five calibrated kinds of comparison (described in Figs 2 and 3), each averaged over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2024-09-20T04:15:30Z</dcterms:modified>
</cp:coreProperties>
</file>