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1E246-36D9-45AF-A32A-3E41437837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B684C-C082-41FD-BB05-8BC2C28F65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Dissimilarities for the five calibrated kinds of comparison (described in Figs 2 and 3), each averaged over the eight pairs (rows in Fig. 2). Panels (A–E) show the dissimilarities based on, respectively, neural Euclidean distances, pixel-based Euclidean distances, Lades model dissimilarities, Euclidean distances between Hmax C2-layer outputs and human judgment distances. The error bars indicate standard errors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5FB0F9-8748-43B9-8C18-E786F97463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9, September 2005, Pages 1308–1321,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Dissimilarities for the five calibrated kinds of comparison (described in Figs 2 and 3), each averaged over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Dissimilarities for the five calibrated kinds of comparison (described in Figs 2 and 3), each averaged over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2024-05-11T03:07:12Z</dcterms:modified>
</cp:coreProperties>
</file>