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F5839-8AC6-42C4-BA3D-339249358B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4E6E1-DDDB-4C9C-BE77-12F8BBD8FE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5460D-223D-4EB6-A9E7-6455D96BC5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2024-04-26T13:11:35Z</dcterms:modified>
</cp:coreProperties>
</file>