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DC4D38-2449-4D70-9067-B9FCD32867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48ADA-32D2-433F-9EE9-F5D610798E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measurement positions used in the present study. In this image, the channel positions are superimposed on a 3-D MRI reconstruction of the cerebral cortex. For each subject, 2 sets of probes, covering an area of 6 × 6 cm2, were placed on the bilateral frontal regions. The channel numbers are indicated just above the corresponding measurement location. The 3 lateral subregions of the PFC are also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E43D2F-AF36-48AE-8027-ED4F2A7181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1858–1866,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measurement positions used in the present study. In this image, the channel positions are superimposed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measurement positions used in the present study. In this image, the channel positions are superimposed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2024-04-26T14:35:53Z</dcterms:modified>
</cp:coreProperties>
</file>