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A34B6-17C6-4353-9FD4-825C885346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AF784-D33E-4306-BC7A-7B4EF0BC91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reproductive success (number of offspring fledged in the season; log plus 1) and the second principal component of male ornamentation (r =.62, n = 20, p =.002). PC2 of a principal component analysis of male ornamentation is composed primarily of hue and chroma of blue coloration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D72DC-7F29-4681-AB88-08F58AFD2D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6, November 2003, Pages 855–861,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The relationship between reproductive success (number of offspring fledged in the season; log plus 1)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The relationship between reproductive success (number of offspring fledged in the season; log plus 1)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2024-04-26T20:51:42Z</dcterms:modified>
</cp:coreProperties>
</file>