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EB1E985-4CC5-4C5F-98A9-286F9848941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C0B43CB-5BE1-4BBC-A424-7311DC03091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Paternal deprivation (PD) influenced aggressive behavior in a sex-dependent manner. PD significantly increased episodes of aggressive behavior only in female PD mice partnered with another female PD mouse (B). There was no difference observed in male mice (A). Bars represent mean duration (in seconds) ± standard error of mean (SEM). Male CT (paired with male PD), n = 21; male PD (paired with male CT), n = 18; male CT (paired with male CT), n = 21; male PD (paired with male PD), n = 8; Female CT (paired with female PD), n = 25; female PD (paired with female CT), n = 28; female CT (paired with female CT), n = 15; female PD (paired with female PD), n = 10. **P &lt; 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4451FCA-557F-49CF-A6F2-D02F1C37701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31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5, May 2015, Pages 1163–1175, </a:t>
            </a:r>
            <a:r>
              <a:rPr lang="en-US" altLang="en-US" sz="1000">
                <a:solidFill>
                  <a:srgbClr val="333333"/>
                </a:solidFill>
                <a:hlinkClick r:id="rId3"/>
              </a:rPr>
              <a:t>https://doi.org/10.1093/cercor/bht310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Paternal deprivation (PD) influenced aggressive behavior in a sex-dependent manner. PD significantly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Paternal deprivation (PD) influenced aggressive behavior in a sex-dependent manner. PD significantly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2024-09-18T21:48:33Z</dcterms:modified>
</cp:coreProperties>
</file>