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BC1A7-6359-4600-8F40-6FA282A37C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C158D-A4F8-466E-B6F9-A253082D69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AD596-3E8F-43C8-884C-AB7D7BFB9C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2024-04-26T05:20:42Z</dcterms:modified>
</cp:coreProperties>
</file>