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5F062D-5259-4191-AFF6-10DB1F4B250F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6ECB2A-0D5A-49D3-8047-A64850B40C4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Task 2—What–Where conditions and trial structure. Different shades of grayscale represent different colors, with the exception of the background.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75A447-74E9-4528-90B7-13730C61326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Task 1—localizer task structure. Target display contained 1, 2, 3, or 5 colored disks.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75A447-74E9-4528-90B7-13730C61326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Average K function and peak BOLD response averaged across individual IPS/IOS VOIs plotted against 1-to-1 stimulus encoding function (N). Percent signal change is computed relative to the 2 volumes preceding the onset of each trial. Error bars represent standard error of the mean.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75A447-74E9-4528-90B7-13730C61326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a) Accuracy in the What–Where task. Accuracy scores show significant main effects of What and Where and a significant interaction. (b) Reaction times in the What–Where task. Reaction times show both main effects but no interaction.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75A447-74E9-4528-90B7-13730C61326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Average time course for the localizer task, computed across individually localized IPS/IOS VOIs.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75A447-74E9-4528-90B7-13730C61326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Average activation levels in the What–Where task. Error bars represent standard error of the mean.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75A447-74E9-4528-90B7-13730C61326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A) Group average IPS/IOS VOI, overlaid on an average of the 14 subjects’ anatomical scans. (B) Voxels showing a main effect of Where within the masked group average IPS/IOS region.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75A447-74E9-4528-90B7-13730C613268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p3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p3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p3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p3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p3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p3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cercor/bhp3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10, October 2010, Pages 2478–2485,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https://doi.org/10.1093/cercor/bhp314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Task 2—What–Where conditions and trial structure. Different shades of grayscale represent different colors,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911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10, October 2010, Pages 2478–2485,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https://doi.org/10.1093/cercor/bhp314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Task 1—localizer task structure. Target display contained 1, 2, 3, or 5 colored disks.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279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10, October 2010, Pages 2478–2485,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https://doi.org/10.1093/cercor/bhp314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Average K function and peak BOLD response averaged across individual IPS/IOS VOIs plotted against 1-to-1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392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10, October 2010, Pages 2478–2485,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https://doi.org/10.1093/cercor/bhp314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a) Accuracy in the What–Where task. Accuracy scores show significant main effects of What and Where and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21000" y="1371600"/>
            <a:ext cx="330496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10, October 2010, Pages 2478–2485,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https://doi.org/10.1093/cercor/bhp314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Average time course for the localizer task, computed across individually localized IPS/IOS VOIs.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439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10, October 2010, Pages 2478–2485,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https://doi.org/10.1093/cercor/bhp314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Average activation levels in the What–Where task. Error bars represent standard error of the mean.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4454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10, October 2010, Pages 2478–2485,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https://doi.org/10.1093/cercor/bhp314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A) Group average IPS/IOS VOI, overlaid on an average of the 14 subjects’ anatomical scans. (B) Voxels showing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029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Task 2—What–Where conditions and trial structure. Different shades of grayscale represent different colors, ...</vt:lpstr>
      <vt:lpstr>Figure 2. Task 1—localizer task structure. Target display contained 1, 2, 3, or 5 colored disks.
</vt:lpstr>
      <vt:lpstr>Figure 3. Average K function and peak BOLD response averaged across individual IPS/IOS VOIs plotted against 1-to-1 ...</vt:lpstr>
      <vt:lpstr>Figure 4. a) Accuracy in the What–Where task. Accuracy scores show significant main effects of What and Where and a ...</vt:lpstr>
      <vt:lpstr>Figure 5. Average time course for the localizer task, computed across individually localized IPS/IOS VOIs.
</vt:lpstr>
      <vt:lpstr>Figure 6. Average activation levels in the What–Where task. Error bars represent standard error of the mean.
</vt:lpstr>
      <vt:lpstr>Figure 7. A) Group average IPS/IOS VOI, overlaid on an average of the 14 subjects’ anatomical scans. (B) Voxels showing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2024-04-27T00:28:51Z</dcterms:modified>
</cp:coreProperties>
</file>