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05A6C2-54D3-42DA-B710-11C883E8A0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B8E5F2-B107-46D3-BB4A-AEBFE441BAF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(A–D) Confocal microscopy images of neurons injected with LY. (A) Labeled pyramidal cells in layers II, IIIa, IIIb, V and VI of the human temporal cortex. (B, C) Pyramidal cells from layer II (B) and V (C) at higher magnification. (D) A high-power confocal image of a labeled pyramidal cell from layer III illustrating the extent of the labeling. (E, F) A pair of pseudo-colored confocal images, each from the same microscopic field in layer VI, showing an injected pyramidal neuron (E) as well as TH-ir neurons and fibers (F). (G) By combining these images (E and F), the relative location of TH-ir axons with respect to the pyramidal cells could be established. (H, I) High-magnification images showing examples of TH-ir axonal appositions with the dendritic spines (H) and shafts (I) of a labeled pyramidal cell. Scale bar = 450 μm in A, 170 μm in B and C, 25 μm in D, 130 μm in E–G and 7.5 μm in H and 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38138B-4197-42DD-8A6B-4AB2A84F1C9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10, October 2005, Pages 1584–1591,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(A–D) Confocal microscopy images of neurons injected with LY. (A) Labeled pyramidal cells in layers II, IIIa,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(A–D) Confocal microscopy images of neurons injected with LY. (A) Labeled pyramidal cells in layers II, IIIa,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2024-09-20T02:56:36Z</dcterms:modified>
</cp:coreProperties>
</file>