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E36B0-AF1A-4000-BED6-1D3A62EDF5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EF3E3-85AD-44AD-AC62-6640E60602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ACA91C-7614-4759-BF58-C71EF81657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2024-04-26T14:28:35Z</dcterms:modified>
</cp:coreProperties>
</file>