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845AEA-94EB-4FF6-9C63-BF72DADFF5E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BA8612-C9F5-48CB-8786-D015F7EBE75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BrdU labeling in the white matter during development and in adulthood. BrdU immunocytochemistry (A–C) and thionine stain (D). After BrdU administration at E18/12, many cells in the white matter cellular bands are BrdU immunoreactive (arrows) both at P1 (A) and P5 (B). Note in (B) and (D) the close anatomical relationship between the BrdU-positive white matter cellular band (arrows) and intra-hippocampal heterotopia (arrowheads). After BrdU administration at E19/12 (C), some BrdU-immunoreactive cells were still present in adult MAM-treated rats in the white matter (arrows) close to cortical heterotopia (arrowheads). (B) and (D) are taken from adjacent sections. wm, white matter. Scale bars: 100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CA6687-1522-4BC3-A536-1726ACF4747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7.7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7, July 2003, Pages 736–748, </a:t>
            </a:r>
            <a:r>
              <a:rPr lang="en-US" altLang="en-US" sz="1000">
                <a:solidFill>
                  <a:srgbClr val="333333"/>
                </a:solidFill>
                <a:hlinkClick r:id="rId3"/>
              </a:rPr>
              <a:t>https://doi.org/10.1093/cercor/13.7.736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BrdU labeling in the white matter during development and in adulthood. BrdU immunocytochemistry (A–C)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BrdU labeling in the white matter during development and in adulthood. BrdU immunocytochemistry (A–C)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2024-04-26T11:48:23Z</dcterms:modified>
</cp:coreProperties>
</file>