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B5C8A-922F-4A7B-8ED2-E415821F17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8DB713-AB13-43EE-8A50-B3DB2A9638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Bruckner, Seventh Symphony, fourth movement, mm. 273–75. From VII. Symphony E-dur, Anton Bruckner, Sämtliche Werke, vol. 7, ed. Leopold Nowak (Vienna: Musikwissenschaftlicher Verlag, 1954). Used by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63C564-F463-4E58-BE76-E93422E025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sqtl/gdq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94, Issue 1-2, Spring-Summer 2011, Pages 156–210,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https://doi.org/10.1093/musqtl/gdq018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 5. </a:t>
            </a:r>
            <a:r>
              <a:rPr lang="en-US" altLang="en-US" b="0"/>
              <a:t>Bruckner, Seventh Symphony, fourth movement, mm. 273–75. From VII. Symphony E-dur, Anton Bruckner, Sämtliche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Example 5. Bruckner, Seventh Symphony, fourth movement, mm. 273–75. From VII. Symphony E-dur, Anton Bruckner, Sämtliche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2024-04-26T21:45:48Z</dcterms:modified>
</cp:coreProperties>
</file>