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5F7DA2-E855-4893-9C02-5134E6B08F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588CE9-CB3F-4583-8336-AA9154CD50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Predicted Values of Talking or Reading about Religion/God/Spirituality with Children on Pornography Consumption and Religion's Influence on Childbearing (Males Only).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Association for the Sociology of Religion.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4B3B6E-57DB-475A-B44C-1B19037866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ocrel/srv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Sociol Relig</a:t>
            </a:r>
            <a:r>
              <a:rPr lang="en-US" altLang="en-US" sz="1000">
                <a:solidFill>
                  <a:srgbClr val="333333"/>
                </a:solidFill>
              </a:rPr>
              <a:t>, Volume 76, Issue 4, WINTER 2015, Pages 436–458,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https://doi.org/10.1093/socrel/srv043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Predicted Values of Talking or Reading about Religion/God/Spirituality with Children on Pornography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952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Predicted Values of Talking or Reading about Religion/God/Spirituality with Children on Pornography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2024-05-01T21:28:26Z</dcterms:modified>
</cp:coreProperties>
</file>