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C47D10-2F11-460A-B110-1F839B965BE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C4DB12-7091-42F9-B959-0FC6FA3C49F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3B1F4C-7CEE-49A1-B981-546B2BDC583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2024-04-26T13:15:39Z</dcterms:modified>
</cp:coreProperties>
</file>