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2FEF06-4D9A-460B-A7E9-3F80A6DFC3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98719-5F4A-433D-8C4B-944A8F9E0E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online tool to compute the adjusted TMT scores (http://neuropsi.up.pt).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12B4D5-76BE-462C-9D6D-C5CF497BBE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2, March 2013, Pages 189–198,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Screenshot of the online tool to compute the adjusted TMT scores (http://neuropsi.up.pt).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78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Screenshot of the online tool to compute the adjusted TMT scores (http://neuropsi.up.pt).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2024-04-26T14:10:10Z</dcterms:modified>
</cp:coreProperties>
</file>