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528B90-EE9F-4FDF-9693-2AA57963CA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271CB2-48C0-44F8-B02B-14F988C27C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Neurons undergo caspase-3–dependent cell death in the neonatal mouse cerebral cortex in vivo. (A–C) Analysis of cell death in the P3 mouse somatosensory cortex in vivo. (A) Nissl staining showing the 6-layered organization of the neonatal mouse cerebral cortex. (B) TUNEL staining, which labels DNA fragmented cells, demonstrates PCD in the neonatal cortex (arrows). (C) Staining for activated caspase-3 in the P3 mouse somatosensory cortex (arrows). The distribution and number of positive cells are similar to that demonstrated with the TUNEL method. (D) Cells positive for the activated caspase-3 are similarly found in the P6 mouse somatosensory cortex in vivo. (E) Double staining for TUNEL (signal in green localized in the nucleus) and activated caspase-3 (signal in red localized in the soma) in the P10 mouse cerebral cortex in vivo. Note that double labeled cells show already structural alterations and fragmentation of the nucleus. (F) Staining for the activated caspase-3 in P3 (upper row) and P6 neocortex (lower row) in vivo. Confocal pictures allow neuronal identification, some cells resemble pyramidal neurons, in which the cell death process can be identified by a loss of morphology with interrupted dendrites (arrows) and round soma (arrowhead). Scale bar in (D) corresponds to 200 μm in (A–D); scale bars in (E–F) 10 μm. All photographs are from somatosensory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7A4350-FF29-4EF2-9163-6BB635CED9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1335–1349, </a:t>
            </a:r>
            <a:r>
              <a:rPr lang="en-US" altLang="en-US" sz="1000">
                <a:solidFill>
                  <a:srgbClr val="333333"/>
                </a:solidFill>
                <a:hlinkClick r:id="rId3"/>
              </a:rPr>
              <a:t>https://doi.org/10.1093/cercor/bhm165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Neurons undergo caspase-3–dependent cell death in the neonatal mouse cerebral cortex in vivo. (A–C)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Neurons undergo caspase-3–dependent cell death in the neonatal mouse cerebral cortex in vivo. (A–C)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2024-04-26T16:20:18Z</dcterms:modified>
</cp:coreProperties>
</file>