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7EF89-373D-4BE8-849F-28C7E07441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BFC4B-7485-4348-A0F8-6419242D8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B0D75-BEE6-4EEA-8B4D-51C150D5F7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2024-04-27T00:23:04Z</dcterms:modified>
</cp:coreProperties>
</file>